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jERNkcJpXBqa+LDBQY5Wc0GfpA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a71f10fc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2aa71f10fc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6403660" y="2483933"/>
            <a:ext cx="173957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TW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عنوان الدورة التدريبية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6528956" y="4859397"/>
            <a:ext cx="16701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محاور الدورة: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sz="1100">
              <a:solidFill>
                <a:srgbClr val="255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-2</a:t>
            </a:r>
            <a:endParaRPr sz="1100">
              <a:solidFill>
                <a:srgbClr val="255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-4xxaxa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5079162" y="3723668"/>
            <a:ext cx="8901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الثلاثاء ١/٢/١٤٤٢هـ</a:t>
            </a:r>
            <a:endParaRPr/>
          </a:p>
        </p:txBody>
      </p:sp>
      <p:sp>
        <p:nvSpPr>
          <p:cNvPr id="87" name="Google Shape;87;p1"/>
          <p:cNvSpPr/>
          <p:nvPr/>
        </p:nvSpPr>
        <p:spPr>
          <a:xfrm>
            <a:off x="5439880" y="4199532"/>
            <a:ext cx="428322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عن بعد</a:t>
            </a:r>
            <a:endParaRPr/>
          </a:p>
        </p:txBody>
      </p:sp>
      <p:sp>
        <p:nvSpPr>
          <p:cNvPr id="88" name="Google Shape;88;p1"/>
          <p:cNvSpPr/>
          <p:nvPr/>
        </p:nvSpPr>
        <p:spPr>
          <a:xfrm>
            <a:off x="4900309" y="3961600"/>
            <a:ext cx="984565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الساعة السادسة مساء 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aa71f10fc2_1_0"/>
          <p:cNvSpPr/>
          <p:nvPr/>
        </p:nvSpPr>
        <p:spPr>
          <a:xfrm>
            <a:off x="6403660" y="2483933"/>
            <a:ext cx="1739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TW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عنوان الدورة التدريبية</a:t>
            </a:r>
            <a:endParaRPr/>
          </a:p>
        </p:txBody>
      </p:sp>
      <p:sp>
        <p:nvSpPr>
          <p:cNvPr id="94" name="Google Shape;94;g2aa71f10fc2_1_0"/>
          <p:cNvSpPr/>
          <p:nvPr/>
        </p:nvSpPr>
        <p:spPr>
          <a:xfrm>
            <a:off x="6528956" y="4859397"/>
            <a:ext cx="1670100" cy="9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محاور الدورة: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sz="1100">
              <a:solidFill>
                <a:srgbClr val="255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-2</a:t>
            </a:r>
            <a:endParaRPr sz="1100">
              <a:solidFill>
                <a:srgbClr val="25572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1100">
                <a:solidFill>
                  <a:srgbClr val="255723"/>
                </a:solidFill>
                <a:latin typeface="Arial"/>
                <a:ea typeface="Arial"/>
                <a:cs typeface="Arial"/>
                <a:sym typeface="Arial"/>
              </a:rPr>
              <a:t>-4xxaxa</a:t>
            </a:r>
            <a:endParaRPr/>
          </a:p>
        </p:txBody>
      </p:sp>
      <p:sp>
        <p:nvSpPr>
          <p:cNvPr id="95" name="Google Shape;95;g2aa71f10fc2_1_0"/>
          <p:cNvSpPr/>
          <p:nvPr/>
        </p:nvSpPr>
        <p:spPr>
          <a:xfrm>
            <a:off x="5079162" y="3723668"/>
            <a:ext cx="8901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الثلاثاء ١/٢/١٤٤٢هـ</a:t>
            </a:r>
            <a:endParaRPr/>
          </a:p>
        </p:txBody>
      </p:sp>
      <p:sp>
        <p:nvSpPr>
          <p:cNvPr id="96" name="Google Shape;96;g2aa71f10fc2_1_0"/>
          <p:cNvSpPr/>
          <p:nvPr/>
        </p:nvSpPr>
        <p:spPr>
          <a:xfrm>
            <a:off x="5439880" y="4199532"/>
            <a:ext cx="4284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عن بعد</a:t>
            </a:r>
            <a:endParaRPr/>
          </a:p>
        </p:txBody>
      </p:sp>
      <p:sp>
        <p:nvSpPr>
          <p:cNvPr id="97" name="Google Shape;97;g2aa71f10fc2_1_0"/>
          <p:cNvSpPr/>
          <p:nvPr/>
        </p:nvSpPr>
        <p:spPr>
          <a:xfrm>
            <a:off x="4900309" y="3961600"/>
            <a:ext cx="9846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TW" sz="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الساعة السادسة مساء 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2020-12-19T16:48:25Z</dcterms:created>
  <dc:creator>د.فوزية المطيري</dc:creator>
</cp:coreProperties>
</file>